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7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F5EF085-1369-66BA-139B-DFB6AA62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8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BE64C3F-E47A-F243-B8C6-6F85ACCC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" y="255926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38F97FA-F15F-F641-900F-49ADE9CD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535B1D7-D972-4A2F-55AE-68A30A5B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68" y="64619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E8870EE-567A-D20A-E361-B4833930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71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AEDC4F9-6544-A39F-AC3F-36D6F166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674" y="445551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0030FC-F4CF-FFFD-5C73-A8A49FF2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35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3D4214A-DFC9-B1FF-D0F9-DFEDE20B7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35" y="255666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85192F0E-867F-55AC-120D-1F4A8CD5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35" y="445291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67</cp:revision>
  <dcterms:created xsi:type="dcterms:W3CDTF">2022-05-19T15:06:45Z</dcterms:created>
  <dcterms:modified xsi:type="dcterms:W3CDTF">2022-10-20T20:07:26Z</dcterms:modified>
</cp:coreProperties>
</file>